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62" r:id="rId5"/>
    <p:sldId id="259" r:id="rId6"/>
    <p:sldId id="260" r:id="rId7"/>
    <p:sldId id="261" r:id="rId8"/>
    <p:sldId id="263" r:id="rId9"/>
    <p:sldId id="264" r:id="rId10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3D2A7-7561-478C-8BD5-F5CDDC22ED93}" type="datetimeFigureOut">
              <a:rPr lang="pt-BR" smtClean="0"/>
              <a:t>01/09/2020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4FA16-B315-45BC-90EC-EC412116A055}" type="slidenum">
              <a:rPr lang="pt-BR" smtClean="0"/>
              <a:t>‹nº›</a:t>
            </a:fld>
            <a:endParaRPr lang="pt-B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3D2A7-7561-478C-8BD5-F5CDDC22ED93}" type="datetimeFigureOut">
              <a:rPr lang="pt-BR" smtClean="0"/>
              <a:t>01/09/2020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4FA16-B315-45BC-90EC-EC412116A05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3D2A7-7561-478C-8BD5-F5CDDC22ED93}" type="datetimeFigureOut">
              <a:rPr lang="pt-BR" smtClean="0"/>
              <a:t>01/09/2020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4FA16-B315-45BC-90EC-EC412116A05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3D2A7-7561-478C-8BD5-F5CDDC22ED93}" type="datetimeFigureOut">
              <a:rPr lang="pt-BR" smtClean="0"/>
              <a:t>01/09/2020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4FA16-B315-45BC-90EC-EC412116A055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3D2A7-7561-478C-8BD5-F5CDDC22ED93}" type="datetimeFigureOut">
              <a:rPr lang="pt-BR" smtClean="0"/>
              <a:t>01/09/2020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4FA16-B315-45BC-90EC-EC412116A05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3D2A7-7561-478C-8BD5-F5CDDC22ED93}" type="datetimeFigureOut">
              <a:rPr lang="pt-BR" smtClean="0"/>
              <a:t>01/09/2020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4FA16-B315-45BC-90EC-EC412116A05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3D2A7-7561-478C-8BD5-F5CDDC22ED93}" type="datetimeFigureOut">
              <a:rPr lang="pt-BR" smtClean="0"/>
              <a:t>01/09/2020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4FA16-B315-45BC-90EC-EC412116A05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3D2A7-7561-478C-8BD5-F5CDDC22ED93}" type="datetimeFigureOut">
              <a:rPr lang="pt-BR" smtClean="0"/>
              <a:t>01/09/2020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4FA16-B315-45BC-90EC-EC412116A05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3D2A7-7561-478C-8BD5-F5CDDC22ED93}" type="datetimeFigureOut">
              <a:rPr lang="pt-BR" smtClean="0"/>
              <a:t>01/09/2020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4FA16-B315-45BC-90EC-EC412116A05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3D2A7-7561-478C-8BD5-F5CDDC22ED93}" type="datetimeFigureOut">
              <a:rPr lang="pt-BR" smtClean="0"/>
              <a:t>01/09/2020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4FA16-B315-45BC-90EC-EC412116A05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3D2A7-7561-478C-8BD5-F5CDDC22ED93}" type="datetimeFigureOut">
              <a:rPr lang="pt-BR" smtClean="0"/>
              <a:t>01/09/2020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4FA16-B315-45BC-90EC-EC412116A05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3CB3D2A7-7561-478C-8BD5-F5CDDC22ED93}" type="datetimeFigureOut">
              <a:rPr lang="pt-BR" smtClean="0"/>
              <a:t>01/09/2020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3FD4FA16-B315-45BC-90EC-EC412116A055}" type="slidenum">
              <a:rPr lang="pt-BR" smtClean="0"/>
              <a:t>‹nº›</a:t>
            </a:fld>
            <a:endParaRPr lang="pt-B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pt-BR" sz="3200" dirty="0"/>
              <a:t>Metodologia do ensino: Leitura e Letramento</a:t>
            </a:r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t-BR" sz="7200" dirty="0"/>
              <a:t>Projeto leitor literário</a:t>
            </a:r>
          </a:p>
        </p:txBody>
      </p:sp>
    </p:spTree>
    <p:extLst>
      <p:ext uri="{BB962C8B-B14F-4D97-AF65-F5344CB8AC3E}">
        <p14:creationId xmlns:p14="http://schemas.microsoft.com/office/powerpoint/2010/main" val="28373606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sz="3600" dirty="0"/>
              <a:t>LEITOR/OUVINTE – Hábitos de leitura</a:t>
            </a:r>
            <a:endParaRPr lang="pt-BR" sz="40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3"/>
          </p:nvPr>
        </p:nvSpPr>
        <p:spPr>
          <a:xfrm>
            <a:off x="609600" y="1988840"/>
            <a:ext cx="7994848" cy="372616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pt-BR" sz="3200" dirty="0"/>
              <a:t>Ítalo Santos – 22 anos – Formado em Serviço Social;</a:t>
            </a:r>
          </a:p>
          <a:p>
            <a:pPr marL="0" indent="0" algn="just">
              <a:buNone/>
            </a:pPr>
            <a:endParaRPr lang="pt-BR" sz="3200" dirty="0"/>
          </a:p>
          <a:p>
            <a:pPr algn="just"/>
            <a:r>
              <a:rPr lang="pt-BR" sz="3200" dirty="0"/>
              <a:t>Costuma ler bastante e tem o hábito de compor poemas;</a:t>
            </a:r>
          </a:p>
          <a:p>
            <a:pPr marL="0" indent="0" algn="just">
              <a:buNone/>
            </a:pPr>
            <a:endParaRPr lang="pt-BR" sz="3200" dirty="0"/>
          </a:p>
          <a:p>
            <a:pPr algn="just"/>
            <a:r>
              <a:rPr lang="pt-BR" sz="3200" dirty="0"/>
              <a:t>Concurseiro – começou a se apaixonar por Língua Portuguesa.</a:t>
            </a:r>
          </a:p>
        </p:txBody>
      </p:sp>
    </p:spTree>
    <p:extLst>
      <p:ext uri="{BB962C8B-B14F-4D97-AF65-F5344CB8AC3E}">
        <p14:creationId xmlns:p14="http://schemas.microsoft.com/office/powerpoint/2010/main" val="42680361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Estratégias antes da leitura</a:t>
            </a:r>
          </a:p>
        </p:txBody>
      </p:sp>
      <p:sp>
        <p:nvSpPr>
          <p:cNvPr id="4" name="Espaço Reservado para Conteúdo 2"/>
          <p:cNvSpPr txBox="1">
            <a:spLocks/>
          </p:cNvSpPr>
          <p:nvPr/>
        </p:nvSpPr>
        <p:spPr>
          <a:xfrm>
            <a:off x="609600" y="2295128"/>
            <a:ext cx="7994848" cy="37261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pt-BR" sz="3200" dirty="0"/>
              <a:t>Quando Ítalo comentou comigo sobre suas composições de poemas, apresentei o projeto – utilizei dessa “deixa” para a sensibilização para o projeto;</a:t>
            </a:r>
          </a:p>
          <a:p>
            <a:pPr algn="just"/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19065133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-162272"/>
            <a:ext cx="7924800" cy="1143000"/>
          </a:xfrm>
        </p:spPr>
        <p:txBody>
          <a:bodyPr/>
          <a:lstStyle/>
          <a:p>
            <a:r>
              <a:rPr lang="pt-BR" b="1" dirty="0"/>
              <a:t>Poema/canção escolhidos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3"/>
          </p:nvPr>
        </p:nvSpPr>
        <p:spPr>
          <a:xfrm>
            <a:off x="609600" y="692696"/>
            <a:ext cx="7924800" cy="4114800"/>
          </a:xfrm>
        </p:spPr>
        <p:txBody>
          <a:bodyPr>
            <a:noAutofit/>
          </a:bodyPr>
          <a:lstStyle/>
          <a:p>
            <a:endParaRPr lang="pt-BR" sz="2400" dirty="0"/>
          </a:p>
          <a:p>
            <a:r>
              <a:rPr lang="pt-BR" sz="2400" dirty="0"/>
              <a:t>Eu etiqueta – Carlos Drummond de Andrade</a:t>
            </a:r>
          </a:p>
          <a:p>
            <a:pPr marL="0" indent="0" algn="just">
              <a:buNone/>
            </a:pPr>
            <a:r>
              <a:rPr lang="pt-BR" sz="2400" dirty="0"/>
              <a:t>O poema quer passar ao leitor a ideia de um consumismo exagerado que está incluído na cultura mundial e também apresenta uma crítica ao uso de marcas e de produtos da “moda”.</a:t>
            </a:r>
          </a:p>
          <a:p>
            <a:pPr marL="0" indent="0">
              <a:buNone/>
            </a:pPr>
            <a:endParaRPr lang="pt-BR" sz="2400" dirty="0"/>
          </a:p>
          <a:p>
            <a:r>
              <a:rPr lang="pt-BR" sz="2400" dirty="0"/>
              <a:t>Deus lhe pague – Chico Buarque de </a:t>
            </a:r>
            <a:r>
              <a:rPr lang="pt-BR" sz="2400" dirty="0" err="1"/>
              <a:t>Hollanda</a:t>
            </a:r>
            <a:endParaRPr lang="pt-BR" sz="2400" dirty="0"/>
          </a:p>
          <a:p>
            <a:pPr marL="0" indent="0" algn="just">
              <a:lnSpc>
                <a:spcPct val="120000"/>
              </a:lnSpc>
              <a:buNone/>
            </a:pPr>
            <a:r>
              <a:rPr lang="pt-BR" sz="2400" dirty="0"/>
              <a:t>Uma crítica ao sistema capitalista e a algumas correntes de pensamento que pregam que esse sistema. A música apresenta que o capitalista ganha poder de negociação reduzindo o nível de vida da classe operária à simples subsistência.</a:t>
            </a:r>
          </a:p>
        </p:txBody>
      </p:sp>
    </p:spTree>
    <p:extLst>
      <p:ext uri="{BB962C8B-B14F-4D97-AF65-F5344CB8AC3E}">
        <p14:creationId xmlns:p14="http://schemas.microsoft.com/office/powerpoint/2010/main" val="25155958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Durante a conversa</a:t>
            </a:r>
          </a:p>
        </p:txBody>
      </p:sp>
      <p:sp>
        <p:nvSpPr>
          <p:cNvPr id="4" name="Espaço Reservado para Conteúdo 2"/>
          <p:cNvSpPr txBox="1">
            <a:spLocks/>
          </p:cNvSpPr>
          <p:nvPr/>
        </p:nvSpPr>
        <p:spPr>
          <a:xfrm>
            <a:off x="609600" y="1988840"/>
            <a:ext cx="7994848" cy="37261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pt-BR" sz="3200" dirty="0"/>
              <a:t>O interlocutor fez uma leitura individual e depois, no nosso encontro, norteamos nossa conversa em questões de valores sociais que identificamos.</a:t>
            </a:r>
          </a:p>
          <a:p>
            <a:pPr algn="just"/>
            <a:r>
              <a:rPr lang="pt-BR" sz="3200" dirty="0"/>
              <a:t>A nossa conversa foi norteada com base em algumas questões.</a:t>
            </a:r>
          </a:p>
        </p:txBody>
      </p:sp>
    </p:spTree>
    <p:extLst>
      <p:ext uri="{BB962C8B-B14F-4D97-AF65-F5344CB8AC3E}">
        <p14:creationId xmlns:p14="http://schemas.microsoft.com/office/powerpoint/2010/main" val="28867335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questões</a:t>
            </a:r>
          </a:p>
        </p:txBody>
      </p:sp>
      <p:sp>
        <p:nvSpPr>
          <p:cNvPr id="4" name="Retângulo 3"/>
          <p:cNvSpPr/>
          <p:nvPr/>
        </p:nvSpPr>
        <p:spPr>
          <a:xfrm>
            <a:off x="683568" y="1690930"/>
            <a:ext cx="763284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 fontAlgn="base">
              <a:buFont typeface="Arial" pitchFamily="34" charset="0"/>
              <a:buChar char="•"/>
            </a:pPr>
            <a:r>
              <a:rPr lang="pt-BR" sz="2800" dirty="0"/>
              <a:t>Qual foi a sua percepção ao ler o poema pela primeira vez? E sua percepção sobre a música?</a:t>
            </a:r>
          </a:p>
          <a:p>
            <a:pPr marL="457200" indent="-457200" algn="just" fontAlgn="base">
              <a:buFont typeface="Arial" pitchFamily="34" charset="0"/>
              <a:buChar char="•"/>
            </a:pPr>
            <a:endParaRPr lang="pt-BR" sz="2800" dirty="0"/>
          </a:p>
          <a:p>
            <a:pPr marL="457200" indent="-457200" algn="just" fontAlgn="base">
              <a:buFont typeface="Arial" pitchFamily="34" charset="0"/>
              <a:buChar char="•"/>
            </a:pPr>
            <a:r>
              <a:rPr lang="pt-BR" sz="2800" dirty="0"/>
              <a:t>Você consegue identificar valores sociais no poema e na canção?</a:t>
            </a:r>
          </a:p>
          <a:p>
            <a:pPr marL="457200" indent="-457200" algn="just" fontAlgn="base">
              <a:buFont typeface="Arial" pitchFamily="34" charset="0"/>
              <a:buChar char="•"/>
            </a:pPr>
            <a:endParaRPr lang="pt-BR" sz="2800" dirty="0"/>
          </a:p>
          <a:p>
            <a:pPr marL="457200" indent="-457200" algn="just" fontAlgn="base">
              <a:buFont typeface="Arial" pitchFamily="34" charset="0"/>
              <a:buChar char="•"/>
            </a:pPr>
            <a:r>
              <a:rPr lang="pt-BR" sz="2800" dirty="0"/>
              <a:t>Você considera que, em algum momento, a música e o poema se conversam? Se sim, poderia comentar de que forma?</a:t>
            </a:r>
          </a:p>
        </p:txBody>
      </p:sp>
    </p:spTree>
    <p:extLst>
      <p:ext uri="{BB962C8B-B14F-4D97-AF65-F5344CB8AC3E}">
        <p14:creationId xmlns:p14="http://schemas.microsoft.com/office/powerpoint/2010/main" val="15066565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Percepções do leitor/ouvinte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3"/>
          </p:nvPr>
        </p:nvSpPr>
        <p:spPr>
          <a:xfrm>
            <a:off x="179512" y="1600200"/>
            <a:ext cx="8784976" cy="4114800"/>
          </a:xfrm>
        </p:spPr>
        <p:txBody>
          <a:bodyPr>
            <a:normAutofit fontScale="25000" lnSpcReduction="20000"/>
          </a:bodyPr>
          <a:lstStyle/>
          <a:p>
            <a:endParaRPr lang="pt-BR" dirty="0"/>
          </a:p>
          <a:p>
            <a:endParaRPr lang="pt-BR" dirty="0"/>
          </a:p>
          <a:p>
            <a:pPr algn="just"/>
            <a:r>
              <a:rPr lang="pt-BR" sz="9600" b="1" dirty="0"/>
              <a:t>Poema: </a:t>
            </a:r>
            <a:r>
              <a:rPr lang="pt-BR" sz="9600" dirty="0"/>
              <a:t>“me remeteu ao fato da quantificação do ser humano, o fato dele não ser mais visto como um ser provido de potencialidades, barreiras e subjetividade, mas um detentor de capital e força de trabalho que o reduz a mero cliente/comprador”. </a:t>
            </a:r>
          </a:p>
          <a:p>
            <a:pPr marL="0" indent="0" algn="just">
              <a:buNone/>
            </a:pPr>
            <a:endParaRPr lang="pt-BR" sz="9600" dirty="0"/>
          </a:p>
          <a:p>
            <a:pPr algn="just"/>
            <a:r>
              <a:rPr lang="pt-BR" sz="9600" b="1" dirty="0"/>
              <a:t>Música: </a:t>
            </a:r>
            <a:r>
              <a:rPr lang="pt-BR" sz="9600" dirty="0"/>
              <a:t>“O ser humano precisa agradecer pelo que tem e se contentar com o que possui com receio de não ter nada, mas ao mesmo tempo, a música traz a ideia de prendê-lo a um ciclo à mercê de mudanças”;</a:t>
            </a:r>
          </a:p>
          <a:p>
            <a:pPr marL="0" indent="0" algn="just">
              <a:buNone/>
            </a:pPr>
            <a:r>
              <a:rPr lang="pt-BR" sz="9600" dirty="0"/>
              <a:t> </a:t>
            </a:r>
          </a:p>
          <a:p>
            <a:pPr marL="0" indent="0" algn="just">
              <a:buNone/>
            </a:pPr>
            <a:r>
              <a:rPr lang="pt-BR" sz="9600" dirty="0"/>
              <a:t>						        Falas de Ítalo Santos</a:t>
            </a:r>
          </a:p>
        </p:txBody>
      </p:sp>
    </p:spTree>
    <p:extLst>
      <p:ext uri="{BB962C8B-B14F-4D97-AF65-F5344CB8AC3E}">
        <p14:creationId xmlns:p14="http://schemas.microsoft.com/office/powerpoint/2010/main" val="29676423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conclusão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3"/>
          </p:nvPr>
        </p:nvSpPr>
        <p:spPr>
          <a:xfrm>
            <a:off x="251520" y="1690464"/>
            <a:ext cx="8640960" cy="4114800"/>
          </a:xfrm>
        </p:spPr>
        <p:txBody>
          <a:bodyPr>
            <a:noAutofit/>
          </a:bodyPr>
          <a:lstStyle/>
          <a:p>
            <a:pPr algn="just"/>
            <a:r>
              <a:rPr lang="pt-BR" sz="2400" dirty="0"/>
              <a:t>Foi enriquecedor articular com os textos teóricos (no projeto escrito foi articulado com Délia Lerner e Michèle Petit);</a:t>
            </a:r>
          </a:p>
          <a:p>
            <a:pPr algn="just"/>
            <a:endParaRPr lang="pt-BR" sz="2400" dirty="0"/>
          </a:p>
          <a:p>
            <a:pPr algn="just"/>
            <a:r>
              <a:rPr lang="pt-BR" sz="2400" dirty="0"/>
              <a:t>Interessante foi observar que o meu interlocutor encontrou, de acordo com a fala dele, um sentido na leitura para realizar os concursos dele;</a:t>
            </a:r>
          </a:p>
          <a:p>
            <a:pPr algn="just"/>
            <a:endParaRPr lang="pt-BR" sz="2400" dirty="0"/>
          </a:p>
          <a:p>
            <a:pPr algn="just"/>
            <a:r>
              <a:rPr lang="pt-BR" sz="2400" dirty="0"/>
              <a:t>O interlocutor conseguiu identificar pontos de capitalismo e consumismo – valores sociais por meio do poema e da canção escolhida e assim, o objetivo da metodologia foi atingido com sucesso.</a:t>
            </a:r>
          </a:p>
        </p:txBody>
      </p:sp>
    </p:spTree>
    <p:extLst>
      <p:ext uri="{BB962C8B-B14F-4D97-AF65-F5344CB8AC3E}">
        <p14:creationId xmlns:p14="http://schemas.microsoft.com/office/powerpoint/2010/main" val="5589936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pt-BR" sz="3200" dirty="0"/>
              <a:t>Anderson Silva – SP300936X</a:t>
            </a:r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t-BR" sz="7200" dirty="0"/>
              <a:t>Obrigado!</a:t>
            </a:r>
          </a:p>
        </p:txBody>
      </p:sp>
    </p:spTree>
    <p:extLst>
      <p:ext uri="{BB962C8B-B14F-4D97-AF65-F5344CB8AC3E}">
        <p14:creationId xmlns:p14="http://schemas.microsoft.com/office/powerpoint/2010/main" val="718345764"/>
      </p:ext>
    </p:extLst>
  </p:cSld>
  <p:clrMapOvr>
    <a:masterClrMapping/>
  </p:clrMapOvr>
</p:sld>
</file>

<file path=ppt/theme/theme1.xml><?xml version="1.0" encoding="utf-8"?>
<a:theme xmlns:a="http://schemas.openxmlformats.org/drawingml/2006/main" name="Horizonte">
  <a:themeElements>
    <a:clrScheme name="Horizonte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zonte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te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80</TotalTime>
  <Words>462</Words>
  <Application>Microsoft Office PowerPoint</Application>
  <PresentationFormat>Apresentação na tela (4:3)</PresentationFormat>
  <Paragraphs>42</Paragraphs>
  <Slides>9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2" baseType="lpstr">
      <vt:lpstr>Arial</vt:lpstr>
      <vt:lpstr>Arial Narrow</vt:lpstr>
      <vt:lpstr>Horizonte</vt:lpstr>
      <vt:lpstr>Projeto leitor literário</vt:lpstr>
      <vt:lpstr>LEITOR/OUVINTE – Hábitos de leitura</vt:lpstr>
      <vt:lpstr>Estratégias antes da leitura</vt:lpstr>
      <vt:lpstr>Poema/canção escolhidos</vt:lpstr>
      <vt:lpstr>Durante a conversa</vt:lpstr>
      <vt:lpstr>questões</vt:lpstr>
      <vt:lpstr>Percepções do leitor/ouvinte</vt:lpstr>
      <vt:lpstr>conclusão</vt:lpstr>
      <vt:lpstr>Obrigado!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Projeto leitor literário</dc:title>
  <dc:creator>Positivo</dc:creator>
  <cp:lastModifiedBy>Mayra Pinto</cp:lastModifiedBy>
  <cp:revision>8</cp:revision>
  <dcterms:created xsi:type="dcterms:W3CDTF">2019-11-10T20:57:57Z</dcterms:created>
  <dcterms:modified xsi:type="dcterms:W3CDTF">2020-09-01T13:04:21Z</dcterms:modified>
</cp:coreProperties>
</file>